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7382" autoAdjust="0"/>
  </p:normalViewPr>
  <p:slideViewPr>
    <p:cSldViewPr snapToGrid="0">
      <p:cViewPr varScale="1">
        <p:scale>
          <a:sx n="84" d="100"/>
          <a:sy n="84" d="100"/>
        </p:scale>
        <p:origin x="109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3B78AD-96C2-4C60-8876-99CFBE9BB383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30E4F-CD64-4C33-948A-661833F9C2E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73879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圖片</a:t>
            </a:r>
            <a:r>
              <a:rPr lang="en-US" altLang="zh-TW" dirty="0"/>
              <a:t>:</a:t>
            </a:r>
            <a:r>
              <a:rPr lang="zh-TW" altLang="en-US" dirty="0"/>
              <a:t> </a:t>
            </a:r>
            <a:r>
              <a:rPr lang="en-US" altLang="zh-TW" dirty="0"/>
              <a:t>https://unsplash.com/photos/people-walking-near-paccar-hall-university-of-washington-during-daytime-6zlgM-GUd6I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28181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圖片</a:t>
            </a:r>
            <a:r>
              <a:rPr lang="en-US" altLang="zh-TW" dirty="0"/>
              <a:t>: https://unsplash.com/photos/white-and-black-hearts-illustration-eo5Hrzyb4D0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32459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圖片</a:t>
            </a:r>
            <a:r>
              <a:rPr lang="en-US" altLang="zh-TW" dirty="0"/>
              <a:t>: </a:t>
            </a:r>
            <a:r>
              <a:rPr lang="zh-TW" altLang="en-US" dirty="0"/>
              <a:t> </a:t>
            </a:r>
            <a:r>
              <a:rPr lang="en-US" altLang="zh-TW" dirty="0"/>
              <a:t>https://unsplash.com/photos/maps-lying-on-the-floor-1-29wyvvLJA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33792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圖片</a:t>
            </a:r>
            <a:r>
              <a:rPr lang="en-US" altLang="zh-TW" dirty="0"/>
              <a:t>: </a:t>
            </a:r>
            <a:r>
              <a:rPr lang="zh-TW" altLang="en-US" dirty="0"/>
              <a:t> </a:t>
            </a:r>
            <a:r>
              <a:rPr lang="en-US" altLang="zh-TW" dirty="0"/>
              <a:t>https://unsplash.com/photos/photo-of-bulb-artwork-82TpEld0_e4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218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圖片</a:t>
            </a:r>
            <a:r>
              <a:rPr lang="en-US" altLang="zh-TW" dirty="0"/>
              <a:t>: </a:t>
            </a:r>
            <a:r>
              <a:rPr lang="zh-TW" altLang="en-US" dirty="0"/>
              <a:t> </a:t>
            </a:r>
            <a:r>
              <a:rPr lang="en-US" altLang="zh-TW" dirty="0"/>
              <a:t>https://unsplash.com/photos/grayscale-photo-of-person-holding-glass-Iq9SaJezkOE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87292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圖片</a:t>
            </a:r>
            <a:r>
              <a:rPr lang="en-US" altLang="zh-TW" dirty="0"/>
              <a:t>: https://unsplash.com/photos/stainless-steel-plates-0BhSKStVtdM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792557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dirty="0"/>
          </a:p>
          <a:p>
            <a:r>
              <a:rPr lang="zh-TW" altLang="en-US" dirty="0"/>
              <a:t>圖片</a:t>
            </a:r>
            <a:r>
              <a:rPr lang="en-US" altLang="zh-TW" dirty="0"/>
              <a:t>: https://unsplash.com/photos/a-group-of-people-sitting-around-a-table-W3RqrBgKEro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48382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/>
              <a:t>圖片</a:t>
            </a:r>
            <a:r>
              <a:rPr lang="en-US" altLang="zh-TW" dirty="0"/>
              <a:t>: </a:t>
            </a:r>
            <a:r>
              <a:rPr lang="zh-TW" altLang="en-US" dirty="0"/>
              <a:t> </a:t>
            </a:r>
            <a:r>
              <a:rPr lang="en-US" altLang="zh-TW" dirty="0"/>
              <a:t>https://unsplash.com/photos/gray-concrete-building-under-blue-sky-during-daytime-k60YOEjB75k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230E4F-CD64-4C33-948A-661833F9C2ED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99436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4C0C28A-D5D1-D0DC-373B-02F44B761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02BA79F-05DB-94EC-78DB-98AC5D890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8044093-BFBB-3BC2-EB16-6A0A91237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58C7504-A03B-0065-6E39-150BC91A74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DB1911A-390D-3776-B815-569D550EA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8666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7066106-0D19-49CB-6E0D-F1CED0198B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03BE45F1-33D2-0F08-60D3-8564A11D1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FDD9B4C-AF8D-FA9F-4242-07771A3D8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80DB0C-C32E-4352-6256-5AA728E54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B60B701-F10C-0818-EA6C-6D7BD6E97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956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D031188-3761-E842-1C26-7FEC74D0E61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1C8915B-B271-558F-6BB8-BAD97EF251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4641B1-1960-2FC7-E58C-2C5AC1DD5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9AC4AB9-98DD-9A09-A1FF-00296355F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B128CEA-5188-F519-A556-84EFEC72D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1462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501B27-CA9C-E3AC-0B54-51FBC18A1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68902A-CE1C-F945-5D0F-0F2656D1D8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828761-8ABA-50C7-0139-B3BE02E93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BE699B9-9544-505F-884A-8663EB222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5E70DEE-D080-3E62-8D4C-C1FB22908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95371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07CCF60-AE57-3624-DA03-ACE3C3542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044C11E-AD01-C4D4-4B7F-C92852A47A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1956B4-D507-49F2-34CE-D873AA685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3550FD3-C818-6E0C-F847-82BCD81C8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C3E0C8C-A8A6-48DD-E760-41F63D143E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2756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948C94F-C8AE-8CC6-3BF6-6CB8B51E5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D34819C-CDEE-F1BF-4506-E658DDF9867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D873832-6485-9896-D27A-D74F14A342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C9604A0-44C2-5ECE-5BD3-8F617A31E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9C7BB68-327E-714A-708B-0A6D2E92F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A77E15B-AFDE-FA39-9C8A-64E8E034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2212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A5B1AB-0714-D81D-4045-415CF9261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AE5ECC6-C6F8-237C-BFCD-88A275A07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1BFC4CE-622F-16DB-ED27-DC4D849B84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10E1B50C-2F48-FEC7-28D8-B3D8C19E6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5B711AB9-F69D-8353-58F6-A8C2436A92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0CCECF4B-9DDA-0B72-6EEA-7B3299C431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F9D4F90-DFA1-88F1-5470-FB1FF6948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9A9EB36-3CFA-6C52-4E4D-78F9CC8A8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1265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4DBE2B-B7C1-002E-1161-F15A247330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DEAAE5C-2042-AE35-C785-9A2B17947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F48E6A91-DEE4-7140-AF8D-1142977B2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54174FD7-6F09-2649-F7C3-88DB5C0D0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3064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22D8C33-1BCC-BB45-CC67-181B565D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99EBCB7D-3C68-FE59-A6C9-5761C6E2D4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1730E26B-DAF3-C572-822A-454110399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4657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DEF010C-01B6-94C4-487A-4F8444A4A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5D598D-060F-A3A3-E0AF-9E3AF2196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E60A054-66F3-9F76-427C-3AD8B466A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913146EA-1A85-3C92-EBE9-E72172A74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BAC2FE3-650F-9D3F-7875-9BF0C51AD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861BB6E-1333-9969-B879-9F13FE49F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72230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69312BA-1243-0839-4985-E8F04A6739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1C156DA-454D-95AE-F311-1FC9B66DD7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F307373-3D56-B126-AAFD-6F542FFED1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D96E31BD-CA1C-FCD3-F102-B86CBE5E5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FF94D24-57A1-69E8-4B98-05B9B85C0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582A3CC-5394-81D2-9422-75807347C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25010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60117237-1BB3-DDE4-FF71-18BF6A04B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8A98C8D-9B97-9191-969C-49EFEBE019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DDE76C6-ECD3-86A7-4120-87E6A39C9E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39607B9-3574-4DB9-8604-51BDB73582B9}" type="datetimeFigureOut">
              <a:rPr lang="zh-TW" altLang="en-US" smtClean="0"/>
              <a:t>2024/10/31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7A63C54-8B45-4B6B-952D-3ED75F900F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5FA6B4A-1B94-0E5B-8E99-9B6F8C3EF9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1F06929-94EE-4B66-AFF9-C6F93FDFE39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96391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people walking near Paccar Hall University of Washington during daytime">
            <a:extLst>
              <a:ext uri="{FF2B5EF4-FFF2-40B4-BE49-F238E27FC236}">
                <a16:creationId xmlns:a16="http://schemas.microsoft.com/office/drawing/2014/main" id="{69FBB289-B3FA-0E90-D7B9-94594AA939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9266" y="-1"/>
            <a:ext cx="12261265" cy="8157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3C7FB8A-A62D-B0A0-F0B0-5D69BBB7F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TW" b="1" dirty="0"/>
              <a:t>HW03</a:t>
            </a:r>
            <a:br>
              <a:rPr lang="en-US" altLang="zh-TW" b="1" dirty="0"/>
            </a:b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校園故事</a:t>
            </a:r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083018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white and black hearts illustration">
            <a:extLst>
              <a:ext uri="{FF2B5EF4-FFF2-40B4-BE49-F238E27FC236}">
                <a16:creationId xmlns:a16="http://schemas.microsoft.com/office/drawing/2014/main" id="{B2A2D5C6-BC47-7E85-F8E7-BB087FCFDB9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1BD9933-6A2A-54EE-A14C-8DB0CE521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5900" y="3057115"/>
            <a:ext cx="3200200" cy="1218641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目標</a:t>
            </a:r>
          </a:p>
        </p:txBody>
      </p:sp>
    </p:spTree>
    <p:extLst>
      <p:ext uri="{BB962C8B-B14F-4D97-AF65-F5344CB8AC3E}">
        <p14:creationId xmlns:p14="http://schemas.microsoft.com/office/powerpoint/2010/main" val="3199257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5D10A6-1DE6-8B99-9171-FDDCC283E2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maps lying on the floor">
            <a:extLst>
              <a:ext uri="{FF2B5EF4-FFF2-40B4-BE49-F238E27FC236}">
                <a16:creationId xmlns:a16="http://schemas.microsoft.com/office/drawing/2014/main" id="{AD70AB93-1437-804F-F206-D8B66DB4B53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77BBC54F-63D5-BFCB-17BB-F56EE3586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4823" y="2766218"/>
            <a:ext cx="3182353" cy="1325563"/>
          </a:xfrm>
        </p:spPr>
        <p:txBody>
          <a:bodyPr>
            <a:no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阻礙</a:t>
            </a:r>
          </a:p>
        </p:txBody>
      </p:sp>
    </p:spTree>
    <p:extLst>
      <p:ext uri="{BB962C8B-B14F-4D97-AF65-F5344CB8AC3E}">
        <p14:creationId xmlns:p14="http://schemas.microsoft.com/office/powerpoint/2010/main" val="3906179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A427D2-CCE0-A0C4-AEA0-61B67EF88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photo of bulb artwork">
            <a:extLst>
              <a:ext uri="{FF2B5EF4-FFF2-40B4-BE49-F238E27FC236}">
                <a16:creationId xmlns:a16="http://schemas.microsoft.com/office/drawing/2014/main" id="{91041EB1-1FD6-26A3-27A6-0577AC22161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05758914-355A-6895-1CCE-C5486CB8C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8729" y="2766218"/>
            <a:ext cx="3254542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3.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努力</a:t>
            </a:r>
          </a:p>
        </p:txBody>
      </p:sp>
    </p:spTree>
    <p:extLst>
      <p:ext uri="{BB962C8B-B14F-4D97-AF65-F5344CB8AC3E}">
        <p14:creationId xmlns:p14="http://schemas.microsoft.com/office/powerpoint/2010/main" val="2790034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C382E9-D30F-B0A1-F53D-3C596B2A02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grayscale photo of person holding glass">
            <a:extLst>
              <a:ext uri="{FF2B5EF4-FFF2-40B4-BE49-F238E27FC236}">
                <a16:creationId xmlns:a16="http://schemas.microsoft.com/office/drawing/2014/main" id="{FBFEB932-377E-5D3C-7B41-7FB6DD64B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85285697-2E90-C84A-ADBC-9F905FB28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552" y="2738437"/>
            <a:ext cx="2626895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結果</a:t>
            </a:r>
          </a:p>
        </p:txBody>
      </p:sp>
    </p:spTree>
    <p:extLst>
      <p:ext uri="{BB962C8B-B14F-4D97-AF65-F5344CB8AC3E}">
        <p14:creationId xmlns:p14="http://schemas.microsoft.com/office/powerpoint/2010/main" val="1630714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C33CB-8F0F-643B-78BC-D0170B1226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stainless steel plates">
            <a:extLst>
              <a:ext uri="{FF2B5EF4-FFF2-40B4-BE49-F238E27FC236}">
                <a16:creationId xmlns:a16="http://schemas.microsoft.com/office/drawing/2014/main" id="{D2980F53-25A2-10C6-BFBB-C1A3443AF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81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D3018F74-1880-71F3-F00E-95115821C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82552" y="2766218"/>
            <a:ext cx="2626895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意外</a:t>
            </a:r>
          </a:p>
        </p:txBody>
      </p:sp>
    </p:spTree>
    <p:extLst>
      <p:ext uri="{BB962C8B-B14F-4D97-AF65-F5344CB8AC3E}">
        <p14:creationId xmlns:p14="http://schemas.microsoft.com/office/powerpoint/2010/main" val="37527592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10070-0DE6-786F-3D71-3EC75F0FFE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a group of people sitting around a table">
            <a:extLst>
              <a:ext uri="{FF2B5EF4-FFF2-40B4-BE49-F238E27FC236}">
                <a16:creationId xmlns:a16="http://schemas.microsoft.com/office/drawing/2014/main" id="{9E268A7E-E1D8-A030-F4E5-A4F9111A17E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883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E9733990-2CCD-FB3C-3F53-F05A1EC5C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89306" y="2766218"/>
            <a:ext cx="2809775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6.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轉折</a:t>
            </a:r>
          </a:p>
        </p:txBody>
      </p:sp>
    </p:spTree>
    <p:extLst>
      <p:ext uri="{BB962C8B-B14F-4D97-AF65-F5344CB8AC3E}">
        <p14:creationId xmlns:p14="http://schemas.microsoft.com/office/powerpoint/2010/main" val="1629487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gray concrete building under blue sky during daytime">
            <a:extLst>
              <a:ext uri="{FF2B5EF4-FFF2-40B4-BE49-F238E27FC236}">
                <a16:creationId xmlns:a16="http://schemas.microsoft.com/office/drawing/2014/main" id="{E933D321-8A3E-6117-9655-EEBA065632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07" r="23679"/>
          <a:stretch/>
        </p:blipFill>
        <p:spPr bwMode="auto">
          <a:xfrm>
            <a:off x="0" y="0"/>
            <a:ext cx="12378088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2AA0292-7604-8091-DA6D-24AEBE9AE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2283" y="2766218"/>
            <a:ext cx="2713522" cy="1325563"/>
          </a:xfrm>
        </p:spPr>
        <p:txBody>
          <a:bodyPr>
            <a:normAutofit/>
          </a:bodyPr>
          <a:lstStyle/>
          <a:p>
            <a:r>
              <a:rPr lang="en-US" altLang="zh-TW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7.</a:t>
            </a:r>
            <a:r>
              <a:rPr lang="zh-TW" altLang="en-US" sz="60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結局</a:t>
            </a:r>
          </a:p>
        </p:txBody>
      </p:sp>
    </p:spTree>
    <p:extLst>
      <p:ext uri="{BB962C8B-B14F-4D97-AF65-F5344CB8AC3E}">
        <p14:creationId xmlns:p14="http://schemas.microsoft.com/office/powerpoint/2010/main" val="9287815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794</TotalTime>
  <Words>123</Words>
  <Application>Microsoft Office PowerPoint</Application>
  <PresentationFormat>寬螢幕</PresentationFormat>
  <Paragraphs>29</Paragraphs>
  <Slides>8</Slides>
  <Notes>8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Aptos</vt:lpstr>
      <vt:lpstr>Aptos Display</vt:lpstr>
      <vt:lpstr>Arial</vt:lpstr>
      <vt:lpstr>Office 佈景主題</vt:lpstr>
      <vt:lpstr>HW03 校園故事</vt:lpstr>
      <vt:lpstr>1. 目標</vt:lpstr>
      <vt:lpstr>2. 阻礙</vt:lpstr>
      <vt:lpstr>3. 努力</vt:lpstr>
      <vt:lpstr>4. 結果</vt:lpstr>
      <vt:lpstr>5. 意外</vt:lpstr>
      <vt:lpstr>6. 轉折</vt:lpstr>
      <vt:lpstr>7. 結局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tgxmre1</dc:creator>
  <cp:lastModifiedBy>tgxmre1</cp:lastModifiedBy>
  <cp:revision>16</cp:revision>
  <dcterms:created xsi:type="dcterms:W3CDTF">2024-10-27T04:59:29Z</dcterms:created>
  <dcterms:modified xsi:type="dcterms:W3CDTF">2024-10-31T06:59:39Z</dcterms:modified>
</cp:coreProperties>
</file>

<file path=docProps/thumbnail.jpeg>
</file>